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3" r:id="rId2"/>
    <p:sldId id="273" r:id="rId3"/>
    <p:sldId id="274" r:id="rId4"/>
    <p:sldId id="264" r:id="rId5"/>
    <p:sldId id="275" r:id="rId6"/>
    <p:sldId id="265" r:id="rId7"/>
    <p:sldId id="266" r:id="rId8"/>
    <p:sldId id="267" r:id="rId9"/>
    <p:sldId id="270" r:id="rId10"/>
    <p:sldId id="268" r:id="rId11"/>
    <p:sldId id="271" r:id="rId12"/>
    <p:sldId id="269" r:id="rId13"/>
    <p:sldId id="276" r:id="rId14"/>
    <p:sldId id="27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959" autoAdjust="0"/>
  </p:normalViewPr>
  <p:slideViewPr>
    <p:cSldViewPr snapToGrid="0">
      <p:cViewPr varScale="1">
        <p:scale>
          <a:sx n="160" d="100"/>
          <a:sy n="160" d="100"/>
        </p:scale>
        <p:origin x="31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양대원" userId="2919b3fd-54dc-41d5-9c77-67daa4579e08" providerId="ADAL" clId="{119E1C1E-A975-40EC-99A5-B203264C3861}"/>
    <pc:docChg chg="modSld">
      <pc:chgData name="양대원" userId="2919b3fd-54dc-41d5-9c77-67daa4579e08" providerId="ADAL" clId="{119E1C1E-A975-40EC-99A5-B203264C3861}" dt="2022-10-21T17:00:47.732" v="0" actId="14100"/>
      <pc:docMkLst>
        <pc:docMk/>
      </pc:docMkLst>
      <pc:sldChg chg="modSp mod">
        <pc:chgData name="양대원" userId="2919b3fd-54dc-41d5-9c77-67daa4579e08" providerId="ADAL" clId="{119E1C1E-A975-40EC-99A5-B203264C3861}" dt="2022-10-21T17:00:47.732" v="0" actId="14100"/>
        <pc:sldMkLst>
          <pc:docMk/>
          <pc:sldMk cId="1492772330" sldId="277"/>
        </pc:sldMkLst>
        <pc:picChg chg="mod">
          <ac:chgData name="양대원" userId="2919b3fd-54dc-41d5-9c77-67daa4579e08" providerId="ADAL" clId="{119E1C1E-A975-40EC-99A5-B203264C3861}" dt="2022-10-21T17:00:47.732" v="0" actId="14100"/>
          <ac:picMkLst>
            <pc:docMk/>
            <pc:sldMk cId="1492772330" sldId="277"/>
            <ac:picMk id="2" creationId="{3DA2FB62-BC92-458B-9B7C-3535B5EBC2F1}"/>
          </ac:picMkLst>
        </pc:picChg>
      </pc:sldChg>
    </pc:docChg>
  </pc:docChgLst>
  <pc:docChgLst>
    <pc:chgData name="양대원" userId="2919b3fd-54dc-41d5-9c77-67daa4579e08" providerId="ADAL" clId="{82557E9D-2E05-4A84-9D1B-DAC7F7E285E5}"/>
    <pc:docChg chg="undo custSel addSld modSld">
      <pc:chgData name="양대원" userId="2919b3fd-54dc-41d5-9c77-67daa4579e08" providerId="ADAL" clId="{82557E9D-2E05-4A84-9D1B-DAC7F7E285E5}" dt="2020-12-07T08:39:37.620" v="3561" actId="1076"/>
      <pc:docMkLst>
        <pc:docMk/>
      </pc:docMkLst>
      <pc:sldChg chg="modSp">
        <pc:chgData name="양대원" userId="2919b3fd-54dc-41d5-9c77-67daa4579e08" providerId="ADAL" clId="{82557E9D-2E05-4A84-9D1B-DAC7F7E285E5}" dt="2020-12-07T08:08:33.966" v="3419" actId="20577"/>
        <pc:sldMkLst>
          <pc:docMk/>
          <pc:sldMk cId="1749780830" sldId="263"/>
        </pc:sldMkLst>
        <pc:spChg chg="mod">
          <ac:chgData name="양대원" userId="2919b3fd-54dc-41d5-9c77-67daa4579e08" providerId="ADAL" clId="{82557E9D-2E05-4A84-9D1B-DAC7F7E285E5}" dt="2020-12-07T08:08:33.966" v="3419" actId="20577"/>
          <ac:spMkLst>
            <pc:docMk/>
            <pc:sldMk cId="1749780830" sldId="263"/>
            <ac:spMk id="8" creationId="{2A239540-46ED-4057-BE34-3F25CA2DD34D}"/>
          </ac:spMkLst>
        </pc:spChg>
      </pc:sldChg>
      <pc:sldChg chg="addSp delSp modSp">
        <pc:chgData name="양대원" userId="2919b3fd-54dc-41d5-9c77-67daa4579e08" providerId="ADAL" clId="{82557E9D-2E05-4A84-9D1B-DAC7F7E285E5}" dt="2020-12-07T06:45:20.360" v="630" actId="20577"/>
        <pc:sldMkLst>
          <pc:docMk/>
          <pc:sldMk cId="363412347" sldId="264"/>
        </pc:sldMkLst>
        <pc:spChg chg="mod">
          <ac:chgData name="양대원" userId="2919b3fd-54dc-41d5-9c77-67daa4579e08" providerId="ADAL" clId="{82557E9D-2E05-4A84-9D1B-DAC7F7E285E5}" dt="2020-12-07T06:45:20.360" v="630" actId="20577"/>
          <ac:spMkLst>
            <pc:docMk/>
            <pc:sldMk cId="363412347" sldId="264"/>
            <ac:spMk id="5" creationId="{231365EE-28F2-4D42-ADBB-F4B6F543C3A8}"/>
          </ac:spMkLst>
        </pc:spChg>
        <pc:picChg chg="del">
          <ac:chgData name="양대원" userId="2919b3fd-54dc-41d5-9c77-67daa4579e08" providerId="ADAL" clId="{82557E9D-2E05-4A84-9D1B-DAC7F7E285E5}" dt="2020-12-07T06:42:49.237" v="605" actId="478"/>
          <ac:picMkLst>
            <pc:docMk/>
            <pc:sldMk cId="363412347" sldId="264"/>
            <ac:picMk id="2" creationId="{2D523351-57F8-489C-9E71-E1DF06AEE8B4}"/>
          </ac:picMkLst>
        </pc:picChg>
        <pc:picChg chg="add del mod">
          <ac:chgData name="양대원" userId="2919b3fd-54dc-41d5-9c77-67daa4579e08" providerId="ADAL" clId="{82557E9D-2E05-4A84-9D1B-DAC7F7E285E5}" dt="2020-12-07T06:45:08.026" v="627" actId="478"/>
          <ac:picMkLst>
            <pc:docMk/>
            <pc:sldMk cId="363412347" sldId="264"/>
            <ac:picMk id="3" creationId="{72A5B0FF-B828-4BA1-B016-FA61A9E4AA99}"/>
          </ac:picMkLst>
        </pc:picChg>
        <pc:picChg chg="add mod">
          <ac:chgData name="양대원" userId="2919b3fd-54dc-41d5-9c77-67daa4579e08" providerId="ADAL" clId="{82557E9D-2E05-4A84-9D1B-DAC7F7E285E5}" dt="2020-12-07T06:45:12.312" v="629" actId="1076"/>
          <ac:picMkLst>
            <pc:docMk/>
            <pc:sldMk cId="363412347" sldId="264"/>
            <ac:picMk id="4" creationId="{607F06DF-B32C-43C2-B810-3FC0E6EB773A}"/>
          </ac:picMkLst>
        </pc:picChg>
      </pc:sldChg>
      <pc:sldChg chg="addSp delSp modSp">
        <pc:chgData name="양대원" userId="2919b3fd-54dc-41d5-9c77-67daa4579e08" providerId="ADAL" clId="{82557E9D-2E05-4A84-9D1B-DAC7F7E285E5}" dt="2020-12-07T07:30:34.075" v="3381" actId="20577"/>
        <pc:sldMkLst>
          <pc:docMk/>
          <pc:sldMk cId="2500808628" sldId="265"/>
        </pc:sldMkLst>
        <pc:spChg chg="mod">
          <ac:chgData name="양대원" userId="2919b3fd-54dc-41d5-9c77-67daa4579e08" providerId="ADAL" clId="{82557E9D-2E05-4A84-9D1B-DAC7F7E285E5}" dt="2020-12-07T07:30:34.075" v="3381" actId="20577"/>
          <ac:spMkLst>
            <pc:docMk/>
            <pc:sldMk cId="2500808628" sldId="265"/>
            <ac:spMk id="3" creationId="{7DD0743A-0BEB-4D39-98B6-CC366456555C}"/>
          </ac:spMkLst>
        </pc:spChg>
        <pc:spChg chg="mod">
          <ac:chgData name="양대원" userId="2919b3fd-54dc-41d5-9c77-67daa4579e08" providerId="ADAL" clId="{82557E9D-2E05-4A84-9D1B-DAC7F7E285E5}" dt="2020-12-07T06:49:03.646" v="702" actId="2711"/>
          <ac:spMkLst>
            <pc:docMk/>
            <pc:sldMk cId="2500808628" sldId="265"/>
            <ac:spMk id="4" creationId="{E4E081B0-3F22-4660-9E43-91AF6B9352B4}"/>
          </ac:spMkLst>
        </pc:spChg>
        <pc:picChg chg="add mod">
          <ac:chgData name="양대원" userId="2919b3fd-54dc-41d5-9c77-67daa4579e08" providerId="ADAL" clId="{82557E9D-2E05-4A84-9D1B-DAC7F7E285E5}" dt="2020-12-07T06:46:56.972" v="646" actId="1076"/>
          <ac:picMkLst>
            <pc:docMk/>
            <pc:sldMk cId="2500808628" sldId="265"/>
            <ac:picMk id="6" creationId="{19CC8A6B-E69B-4D5B-9A90-36999F1823DF}"/>
          </ac:picMkLst>
        </pc:picChg>
        <pc:picChg chg="del mod">
          <ac:chgData name="양대원" userId="2919b3fd-54dc-41d5-9c77-67daa4579e08" providerId="ADAL" clId="{82557E9D-2E05-4A84-9D1B-DAC7F7E285E5}" dt="2020-12-07T06:46:49.576" v="643" actId="478"/>
          <ac:picMkLst>
            <pc:docMk/>
            <pc:sldMk cId="2500808628" sldId="265"/>
            <ac:picMk id="8" creationId="{05150BB4-79FA-490E-AF37-1A4B47C5AA91}"/>
          </ac:picMkLst>
        </pc:picChg>
      </pc:sldChg>
      <pc:sldChg chg="addSp delSp modSp">
        <pc:chgData name="양대원" userId="2919b3fd-54dc-41d5-9c77-67daa4579e08" providerId="ADAL" clId="{82557E9D-2E05-4A84-9D1B-DAC7F7E285E5}" dt="2020-12-07T07:03:29.763" v="1381" actId="6549"/>
        <pc:sldMkLst>
          <pc:docMk/>
          <pc:sldMk cId="1887922340" sldId="266"/>
        </pc:sldMkLst>
        <pc:spChg chg="mod">
          <ac:chgData name="양대원" userId="2919b3fd-54dc-41d5-9c77-67daa4579e08" providerId="ADAL" clId="{82557E9D-2E05-4A84-9D1B-DAC7F7E285E5}" dt="2020-12-07T06:51:43.642" v="815" actId="20577"/>
          <ac:spMkLst>
            <pc:docMk/>
            <pc:sldMk cId="1887922340" sldId="266"/>
            <ac:spMk id="3" creationId="{7DD0743A-0BEB-4D39-98B6-CC366456555C}"/>
          </ac:spMkLst>
        </pc:spChg>
        <pc:spChg chg="mod">
          <ac:chgData name="양대원" userId="2919b3fd-54dc-41d5-9c77-67daa4579e08" providerId="ADAL" clId="{82557E9D-2E05-4A84-9D1B-DAC7F7E285E5}" dt="2020-12-07T07:03:29.763" v="1381" actId="6549"/>
          <ac:spMkLst>
            <pc:docMk/>
            <pc:sldMk cId="1887922340" sldId="266"/>
            <ac:spMk id="4" creationId="{E4E081B0-3F22-4660-9E43-91AF6B9352B4}"/>
          </ac:spMkLst>
        </pc:spChg>
        <pc:picChg chg="add mod">
          <ac:chgData name="양대원" userId="2919b3fd-54dc-41d5-9c77-67daa4579e08" providerId="ADAL" clId="{82557E9D-2E05-4A84-9D1B-DAC7F7E285E5}" dt="2020-12-07T06:50:42.327" v="720" actId="1076"/>
          <ac:picMkLst>
            <pc:docMk/>
            <pc:sldMk cId="1887922340" sldId="266"/>
            <ac:picMk id="2" creationId="{D6D775B7-51C6-4511-91BB-82DD5D745B62}"/>
          </ac:picMkLst>
        </pc:picChg>
        <pc:picChg chg="del">
          <ac:chgData name="양대원" userId="2919b3fd-54dc-41d5-9c77-67daa4579e08" providerId="ADAL" clId="{82557E9D-2E05-4A84-9D1B-DAC7F7E285E5}" dt="2020-12-07T06:50:11.904" v="711" actId="478"/>
          <ac:picMkLst>
            <pc:docMk/>
            <pc:sldMk cId="1887922340" sldId="266"/>
            <ac:picMk id="6" creationId="{F0326F5F-14F4-4DC1-A934-745DE95F6575}"/>
          </ac:picMkLst>
        </pc:picChg>
        <pc:picChg chg="add del mod">
          <ac:chgData name="양대원" userId="2919b3fd-54dc-41d5-9c77-67daa4579e08" providerId="ADAL" clId="{82557E9D-2E05-4A84-9D1B-DAC7F7E285E5}" dt="2020-12-07T06:50:35.862" v="716" actId="478"/>
          <ac:picMkLst>
            <pc:docMk/>
            <pc:sldMk cId="1887922340" sldId="266"/>
            <ac:picMk id="7" creationId="{B537153A-8D44-444E-9210-3EB46BF00C49}"/>
          </ac:picMkLst>
        </pc:picChg>
        <pc:picChg chg="add mod">
          <ac:chgData name="양대원" userId="2919b3fd-54dc-41d5-9c77-67daa4579e08" providerId="ADAL" clId="{82557E9D-2E05-4A84-9D1B-DAC7F7E285E5}" dt="2020-12-07T06:50:41.233" v="719" actId="1076"/>
          <ac:picMkLst>
            <pc:docMk/>
            <pc:sldMk cId="1887922340" sldId="266"/>
            <ac:picMk id="8" creationId="{D1444F91-DAA4-4B47-B29D-21E844BDBFBF}"/>
          </ac:picMkLst>
        </pc:picChg>
      </pc:sldChg>
      <pc:sldChg chg="addSp delSp modSp">
        <pc:chgData name="양대원" userId="2919b3fd-54dc-41d5-9c77-67daa4579e08" providerId="ADAL" clId="{82557E9D-2E05-4A84-9D1B-DAC7F7E285E5}" dt="2020-12-07T07:07:28.427" v="1824" actId="6549"/>
        <pc:sldMkLst>
          <pc:docMk/>
          <pc:sldMk cId="1644639276" sldId="267"/>
        </pc:sldMkLst>
        <pc:spChg chg="mod">
          <ac:chgData name="양대원" userId="2919b3fd-54dc-41d5-9c77-67daa4579e08" providerId="ADAL" clId="{82557E9D-2E05-4A84-9D1B-DAC7F7E285E5}" dt="2020-12-07T06:53:05.467" v="908"/>
          <ac:spMkLst>
            <pc:docMk/>
            <pc:sldMk cId="1644639276" sldId="267"/>
            <ac:spMk id="3" creationId="{7DD0743A-0BEB-4D39-98B6-CC366456555C}"/>
          </ac:spMkLst>
        </pc:spChg>
        <pc:spChg chg="mod">
          <ac:chgData name="양대원" userId="2919b3fd-54dc-41d5-9c77-67daa4579e08" providerId="ADAL" clId="{82557E9D-2E05-4A84-9D1B-DAC7F7E285E5}" dt="2020-12-07T07:07:28.427" v="1824" actId="6549"/>
          <ac:spMkLst>
            <pc:docMk/>
            <pc:sldMk cId="1644639276" sldId="267"/>
            <ac:spMk id="4" creationId="{E4E081B0-3F22-4660-9E43-91AF6B9352B4}"/>
          </ac:spMkLst>
        </pc:spChg>
        <pc:picChg chg="add mod">
          <ac:chgData name="양대원" userId="2919b3fd-54dc-41d5-9c77-67daa4579e08" providerId="ADAL" clId="{82557E9D-2E05-4A84-9D1B-DAC7F7E285E5}" dt="2020-12-07T06:54:03.619" v="918" actId="1076"/>
          <ac:picMkLst>
            <pc:docMk/>
            <pc:sldMk cId="1644639276" sldId="267"/>
            <ac:picMk id="2" creationId="{79BBE4BE-12AF-4919-A202-046B601FE8D8}"/>
          </ac:picMkLst>
        </pc:picChg>
        <pc:picChg chg="add mod">
          <ac:chgData name="양대원" userId="2919b3fd-54dc-41d5-9c77-67daa4579e08" providerId="ADAL" clId="{82557E9D-2E05-4A84-9D1B-DAC7F7E285E5}" dt="2020-12-07T06:54:01.607" v="917" actId="1076"/>
          <ac:picMkLst>
            <pc:docMk/>
            <pc:sldMk cId="1644639276" sldId="267"/>
            <ac:picMk id="6" creationId="{71760536-061F-4CD6-A2C9-FC8D488E17E8}"/>
          </ac:picMkLst>
        </pc:picChg>
        <pc:picChg chg="del">
          <ac:chgData name="양대원" userId="2919b3fd-54dc-41d5-9c77-67daa4579e08" providerId="ADAL" clId="{82557E9D-2E05-4A84-9D1B-DAC7F7E285E5}" dt="2020-12-07T06:53:17.796" v="909" actId="478"/>
          <ac:picMkLst>
            <pc:docMk/>
            <pc:sldMk cId="1644639276" sldId="267"/>
            <ac:picMk id="7" creationId="{719493DB-1FB1-49D8-8BE7-D1CCACD94915}"/>
          </ac:picMkLst>
        </pc:picChg>
        <pc:picChg chg="del">
          <ac:chgData name="양대원" userId="2919b3fd-54dc-41d5-9c77-67daa4579e08" providerId="ADAL" clId="{82557E9D-2E05-4A84-9D1B-DAC7F7E285E5}" dt="2020-12-07T06:53:18.149" v="910" actId="478"/>
          <ac:picMkLst>
            <pc:docMk/>
            <pc:sldMk cId="1644639276" sldId="267"/>
            <ac:picMk id="8" creationId="{D9DE1794-81A4-40A6-8911-EC101FECE280}"/>
          </ac:picMkLst>
        </pc:picChg>
      </pc:sldChg>
      <pc:sldChg chg="addSp delSp modSp">
        <pc:chgData name="양대원" userId="2919b3fd-54dc-41d5-9c77-67daa4579e08" providerId="ADAL" clId="{82557E9D-2E05-4A84-9D1B-DAC7F7E285E5}" dt="2020-12-07T07:03:59.287" v="1427"/>
        <pc:sldMkLst>
          <pc:docMk/>
          <pc:sldMk cId="302014237" sldId="268"/>
        </pc:sldMkLst>
        <pc:spChg chg="mod">
          <ac:chgData name="양대원" userId="2919b3fd-54dc-41d5-9c77-67daa4579e08" providerId="ADAL" clId="{82557E9D-2E05-4A84-9D1B-DAC7F7E285E5}" dt="2020-12-07T06:59:29.579" v="1189" actId="14100"/>
          <ac:spMkLst>
            <pc:docMk/>
            <pc:sldMk cId="302014237" sldId="268"/>
            <ac:spMk id="3" creationId="{7DD0743A-0BEB-4D39-98B6-CC366456555C}"/>
          </ac:spMkLst>
        </pc:spChg>
        <pc:spChg chg="mod">
          <ac:chgData name="양대원" userId="2919b3fd-54dc-41d5-9c77-67daa4579e08" providerId="ADAL" clId="{82557E9D-2E05-4A84-9D1B-DAC7F7E285E5}" dt="2020-12-07T07:03:59.287" v="1427"/>
          <ac:spMkLst>
            <pc:docMk/>
            <pc:sldMk cId="302014237" sldId="268"/>
            <ac:spMk id="4" creationId="{E4E081B0-3F22-4660-9E43-91AF6B9352B4}"/>
          </ac:spMkLst>
        </pc:spChg>
        <pc:picChg chg="del">
          <ac:chgData name="양대원" userId="2919b3fd-54dc-41d5-9c77-67daa4579e08" providerId="ADAL" clId="{82557E9D-2E05-4A84-9D1B-DAC7F7E285E5}" dt="2020-12-07T07:00:17.985" v="1190" actId="478"/>
          <ac:picMkLst>
            <pc:docMk/>
            <pc:sldMk cId="302014237" sldId="268"/>
            <ac:picMk id="2" creationId="{6289CD1F-8B85-4E30-89E0-3284A08AA5F3}"/>
          </ac:picMkLst>
        </pc:picChg>
        <pc:picChg chg="add del mod">
          <ac:chgData name="양대원" userId="2919b3fd-54dc-41d5-9c77-67daa4579e08" providerId="ADAL" clId="{82557E9D-2E05-4A84-9D1B-DAC7F7E285E5}" dt="2020-12-07T07:00:31.177" v="1194" actId="478"/>
          <ac:picMkLst>
            <pc:docMk/>
            <pc:sldMk cId="302014237" sldId="268"/>
            <ac:picMk id="6" creationId="{F6C5D57F-1BA0-4504-9D0E-FDC75C6CD354}"/>
          </ac:picMkLst>
        </pc:picChg>
        <pc:picChg chg="add mod">
          <ac:chgData name="양대원" userId="2919b3fd-54dc-41d5-9c77-67daa4579e08" providerId="ADAL" clId="{82557E9D-2E05-4A84-9D1B-DAC7F7E285E5}" dt="2020-12-07T07:01:03.679" v="1198" actId="1076"/>
          <ac:picMkLst>
            <pc:docMk/>
            <pc:sldMk cId="302014237" sldId="268"/>
            <ac:picMk id="7" creationId="{31E037D3-0E9F-413C-8FF0-A388B73A2AE9}"/>
          </ac:picMkLst>
        </pc:picChg>
        <pc:picChg chg="del">
          <ac:chgData name="양대원" userId="2919b3fd-54dc-41d5-9c77-67daa4579e08" providerId="ADAL" clId="{82557E9D-2E05-4A84-9D1B-DAC7F7E285E5}" dt="2020-12-07T07:00:19.516" v="1191" actId="478"/>
          <ac:picMkLst>
            <pc:docMk/>
            <pc:sldMk cId="302014237" sldId="268"/>
            <ac:picMk id="8" creationId="{8CD68024-724A-48C9-AFEA-17AEDDE64201}"/>
          </ac:picMkLst>
        </pc:picChg>
        <pc:picChg chg="add mod">
          <ac:chgData name="양대원" userId="2919b3fd-54dc-41d5-9c77-67daa4579e08" providerId="ADAL" clId="{82557E9D-2E05-4A84-9D1B-DAC7F7E285E5}" dt="2020-12-07T07:01:19.273" v="1200" actId="1076"/>
          <ac:picMkLst>
            <pc:docMk/>
            <pc:sldMk cId="302014237" sldId="268"/>
            <ac:picMk id="9" creationId="{A340CE6B-265B-47EF-8D87-329C4AF3F4D6}"/>
          </ac:picMkLst>
        </pc:picChg>
        <pc:picChg chg="add del mod">
          <ac:chgData name="양대원" userId="2919b3fd-54dc-41d5-9c77-67daa4579e08" providerId="ADAL" clId="{82557E9D-2E05-4A84-9D1B-DAC7F7E285E5}" dt="2020-12-07T07:02:22.552" v="1255" actId="478"/>
          <ac:picMkLst>
            <pc:docMk/>
            <pc:sldMk cId="302014237" sldId="268"/>
            <ac:picMk id="10" creationId="{BC4B9305-0448-45BF-9D39-AEF1CBBB3CA9}"/>
          </ac:picMkLst>
        </pc:picChg>
        <pc:picChg chg="add mod">
          <ac:chgData name="양대원" userId="2919b3fd-54dc-41d5-9c77-67daa4579e08" providerId="ADAL" clId="{82557E9D-2E05-4A84-9D1B-DAC7F7E285E5}" dt="2020-12-07T07:02:31.464" v="1257" actId="1076"/>
          <ac:picMkLst>
            <pc:docMk/>
            <pc:sldMk cId="302014237" sldId="268"/>
            <ac:picMk id="11" creationId="{F6CA8CFA-248F-479D-91CF-EE34F0B348D0}"/>
          </ac:picMkLst>
        </pc:picChg>
      </pc:sldChg>
      <pc:sldChg chg="addSp delSp modSp">
        <pc:chgData name="양대원" userId="2919b3fd-54dc-41d5-9c77-67daa4579e08" providerId="ADAL" clId="{82557E9D-2E05-4A84-9D1B-DAC7F7E285E5}" dt="2020-12-07T07:17:08.155" v="2579"/>
        <pc:sldMkLst>
          <pc:docMk/>
          <pc:sldMk cId="2207116560" sldId="269"/>
        </pc:sldMkLst>
        <pc:spChg chg="mod">
          <ac:chgData name="양대원" userId="2919b3fd-54dc-41d5-9c77-67daa4579e08" providerId="ADAL" clId="{82557E9D-2E05-4A84-9D1B-DAC7F7E285E5}" dt="2020-12-07T07:08:03.444" v="1866" actId="20577"/>
          <ac:spMkLst>
            <pc:docMk/>
            <pc:sldMk cId="2207116560" sldId="269"/>
            <ac:spMk id="3" creationId="{7DD0743A-0BEB-4D39-98B6-CC366456555C}"/>
          </ac:spMkLst>
        </pc:spChg>
        <pc:spChg chg="mod">
          <ac:chgData name="양대원" userId="2919b3fd-54dc-41d5-9c77-67daa4579e08" providerId="ADAL" clId="{82557E9D-2E05-4A84-9D1B-DAC7F7E285E5}" dt="2020-12-07T07:16:13.320" v="2577" actId="20577"/>
          <ac:spMkLst>
            <pc:docMk/>
            <pc:sldMk cId="2207116560" sldId="269"/>
            <ac:spMk id="4" creationId="{E4E081B0-3F22-4660-9E43-91AF6B9352B4}"/>
          </ac:spMkLst>
        </pc:spChg>
        <pc:picChg chg="add del mod">
          <ac:chgData name="양대원" userId="2919b3fd-54dc-41d5-9c77-67daa4579e08" providerId="ADAL" clId="{82557E9D-2E05-4A84-9D1B-DAC7F7E285E5}" dt="2020-12-07T07:08:26.018" v="1870" actId="478"/>
          <ac:picMkLst>
            <pc:docMk/>
            <pc:sldMk cId="2207116560" sldId="269"/>
            <ac:picMk id="2" creationId="{F1FD29FD-826F-4017-9373-BDD6C00295C7}"/>
          </ac:picMkLst>
        </pc:picChg>
        <pc:picChg chg="add mod">
          <ac:chgData name="양대원" userId="2919b3fd-54dc-41d5-9c77-67daa4579e08" providerId="ADAL" clId="{82557E9D-2E05-4A84-9D1B-DAC7F7E285E5}" dt="2020-12-07T07:08:38.395" v="1872" actId="1076"/>
          <ac:picMkLst>
            <pc:docMk/>
            <pc:sldMk cId="2207116560" sldId="269"/>
            <ac:picMk id="6" creationId="{9E8E1407-38A9-4F7A-9A95-126644B8DF1F}"/>
          </ac:picMkLst>
        </pc:picChg>
        <pc:picChg chg="del">
          <ac:chgData name="양대원" userId="2919b3fd-54dc-41d5-9c77-67daa4579e08" providerId="ADAL" clId="{82557E9D-2E05-4A84-9D1B-DAC7F7E285E5}" dt="2020-12-07T07:08:05.410" v="1867" actId="478"/>
          <ac:picMkLst>
            <pc:docMk/>
            <pc:sldMk cId="2207116560" sldId="269"/>
            <ac:picMk id="7" creationId="{5D806B4C-81D5-40A2-B70E-6C82B30D0AC2}"/>
          </ac:picMkLst>
        </pc:picChg>
        <pc:picChg chg="add mod">
          <ac:chgData name="양대원" userId="2919b3fd-54dc-41d5-9c77-67daa4579e08" providerId="ADAL" clId="{82557E9D-2E05-4A84-9D1B-DAC7F7E285E5}" dt="2020-12-07T07:08:55.283" v="1875" actId="1076"/>
          <ac:picMkLst>
            <pc:docMk/>
            <pc:sldMk cId="2207116560" sldId="269"/>
            <ac:picMk id="8" creationId="{8945A390-4CA6-47F6-8E72-4212E97CC8A6}"/>
          </ac:picMkLst>
        </pc:picChg>
        <pc:picChg chg="add del">
          <ac:chgData name="양대원" userId="2919b3fd-54dc-41d5-9c77-67daa4579e08" providerId="ADAL" clId="{82557E9D-2E05-4A84-9D1B-DAC7F7E285E5}" dt="2020-12-07T07:17:08.155" v="2579"/>
          <ac:picMkLst>
            <pc:docMk/>
            <pc:sldMk cId="2207116560" sldId="269"/>
            <ac:picMk id="9" creationId="{0C53E73D-50F9-471F-82C3-2B8950961548}"/>
          </ac:picMkLst>
        </pc:picChg>
      </pc:sldChg>
      <pc:sldChg chg="addSp delSp modSp">
        <pc:chgData name="양대원" userId="2919b3fd-54dc-41d5-9c77-67daa4579e08" providerId="ADAL" clId="{82557E9D-2E05-4A84-9D1B-DAC7F7E285E5}" dt="2020-12-07T07:20:01.899" v="2743" actId="20577"/>
        <pc:sldMkLst>
          <pc:docMk/>
          <pc:sldMk cId="1754375317" sldId="270"/>
        </pc:sldMkLst>
        <pc:spChg chg="mod">
          <ac:chgData name="양대원" userId="2919b3fd-54dc-41d5-9c77-67daa4579e08" providerId="ADAL" clId="{82557E9D-2E05-4A84-9D1B-DAC7F7E285E5}" dt="2020-12-07T06:57:03.580" v="1136"/>
          <ac:spMkLst>
            <pc:docMk/>
            <pc:sldMk cId="1754375317" sldId="270"/>
            <ac:spMk id="3" creationId="{7DD0743A-0BEB-4D39-98B6-CC366456555C}"/>
          </ac:spMkLst>
        </pc:spChg>
        <pc:spChg chg="mod">
          <ac:chgData name="양대원" userId="2919b3fd-54dc-41d5-9c77-67daa4579e08" providerId="ADAL" clId="{82557E9D-2E05-4A84-9D1B-DAC7F7E285E5}" dt="2020-12-07T07:20:01.899" v="2743" actId="20577"/>
          <ac:spMkLst>
            <pc:docMk/>
            <pc:sldMk cId="1754375317" sldId="270"/>
            <ac:spMk id="4" creationId="{E4E081B0-3F22-4660-9E43-91AF6B9352B4}"/>
          </ac:spMkLst>
        </pc:spChg>
        <pc:picChg chg="add mod">
          <ac:chgData name="양대원" userId="2919b3fd-54dc-41d5-9c77-67daa4579e08" providerId="ADAL" clId="{82557E9D-2E05-4A84-9D1B-DAC7F7E285E5}" dt="2020-12-07T06:57:09.214" v="1137" actId="1076"/>
          <ac:picMkLst>
            <pc:docMk/>
            <pc:sldMk cId="1754375317" sldId="270"/>
            <ac:picMk id="2" creationId="{348D4198-4634-43BD-A05C-19A564D32A21}"/>
          </ac:picMkLst>
        </pc:picChg>
        <pc:picChg chg="del">
          <ac:chgData name="양대원" userId="2919b3fd-54dc-41d5-9c77-67daa4579e08" providerId="ADAL" clId="{82557E9D-2E05-4A84-9D1B-DAC7F7E285E5}" dt="2020-12-07T06:56:56.053" v="1108" actId="478"/>
          <ac:picMkLst>
            <pc:docMk/>
            <pc:sldMk cId="1754375317" sldId="270"/>
            <ac:picMk id="6" creationId="{5381E4D0-F58C-42AC-9E5C-F3EF10122188}"/>
          </ac:picMkLst>
        </pc:picChg>
      </pc:sldChg>
      <pc:sldChg chg="addSp delSp modSp">
        <pc:chgData name="양대원" userId="2919b3fd-54dc-41d5-9c77-67daa4579e08" providerId="ADAL" clId="{82557E9D-2E05-4A84-9D1B-DAC7F7E285E5}" dt="2020-12-07T07:10:18.817" v="1944"/>
        <pc:sldMkLst>
          <pc:docMk/>
          <pc:sldMk cId="1916415053" sldId="271"/>
        </pc:sldMkLst>
        <pc:spChg chg="mod">
          <ac:chgData name="양대원" userId="2919b3fd-54dc-41d5-9c77-67daa4579e08" providerId="ADAL" clId="{82557E9D-2E05-4A84-9D1B-DAC7F7E285E5}" dt="2020-12-07T07:05:17.333" v="1453"/>
          <ac:spMkLst>
            <pc:docMk/>
            <pc:sldMk cId="1916415053" sldId="271"/>
            <ac:spMk id="3" creationId="{7DD0743A-0BEB-4D39-98B6-CC366456555C}"/>
          </ac:spMkLst>
        </pc:spChg>
        <pc:spChg chg="mod">
          <ac:chgData name="양대원" userId="2919b3fd-54dc-41d5-9c77-67daa4579e08" providerId="ADAL" clId="{82557E9D-2E05-4A84-9D1B-DAC7F7E285E5}" dt="2020-12-07T07:10:18.817" v="1944"/>
          <ac:spMkLst>
            <pc:docMk/>
            <pc:sldMk cId="1916415053" sldId="271"/>
            <ac:spMk id="4" creationId="{E4E081B0-3F22-4660-9E43-91AF6B9352B4}"/>
          </ac:spMkLst>
        </pc:spChg>
        <pc:picChg chg="add mod">
          <ac:chgData name="양대원" userId="2919b3fd-54dc-41d5-9c77-67daa4579e08" providerId="ADAL" clId="{82557E9D-2E05-4A84-9D1B-DAC7F7E285E5}" dt="2020-12-07T07:04:51.712" v="1433" actId="1076"/>
          <ac:picMkLst>
            <pc:docMk/>
            <pc:sldMk cId="1916415053" sldId="271"/>
            <ac:picMk id="2" creationId="{41F1AF06-2A46-4EBA-8728-CBA2092E582A}"/>
          </ac:picMkLst>
        </pc:picChg>
        <pc:picChg chg="del">
          <ac:chgData name="양대원" userId="2919b3fd-54dc-41d5-9c77-67daa4579e08" providerId="ADAL" clId="{82557E9D-2E05-4A84-9D1B-DAC7F7E285E5}" dt="2020-12-07T07:04:43.358" v="1429" actId="478"/>
          <ac:picMkLst>
            <pc:docMk/>
            <pc:sldMk cId="1916415053" sldId="271"/>
            <ac:picMk id="6" creationId="{ABF4FA87-2251-4452-A63E-D51D0082AF0A}"/>
          </ac:picMkLst>
        </pc:picChg>
        <pc:picChg chg="del">
          <ac:chgData name="양대원" userId="2919b3fd-54dc-41d5-9c77-67daa4579e08" providerId="ADAL" clId="{82557E9D-2E05-4A84-9D1B-DAC7F7E285E5}" dt="2020-12-07T07:04:42.278" v="1428" actId="478"/>
          <ac:picMkLst>
            <pc:docMk/>
            <pc:sldMk cId="1916415053" sldId="271"/>
            <ac:picMk id="7" creationId="{8E8BFCBB-6068-49C7-901E-C7CD91075DAF}"/>
          </ac:picMkLst>
        </pc:picChg>
        <pc:picChg chg="add mod">
          <ac:chgData name="양대원" userId="2919b3fd-54dc-41d5-9c77-67daa4579e08" providerId="ADAL" clId="{82557E9D-2E05-4A84-9D1B-DAC7F7E285E5}" dt="2020-12-07T07:05:04.920" v="1435" actId="1076"/>
          <ac:picMkLst>
            <pc:docMk/>
            <pc:sldMk cId="1916415053" sldId="271"/>
            <ac:picMk id="8" creationId="{30E51623-3BF6-41CE-ACCF-DF67A21127A5}"/>
          </ac:picMkLst>
        </pc:picChg>
      </pc:sldChg>
      <pc:sldChg chg="addSp delSp modSp modNotesTx">
        <pc:chgData name="양대원" userId="2919b3fd-54dc-41d5-9c77-67daa4579e08" providerId="ADAL" clId="{82557E9D-2E05-4A84-9D1B-DAC7F7E285E5}" dt="2020-12-07T06:40:49.657" v="604" actId="20577"/>
        <pc:sldMkLst>
          <pc:docMk/>
          <pc:sldMk cId="3968379822" sldId="273"/>
        </pc:sldMkLst>
        <pc:spChg chg="add del">
          <ac:chgData name="양대원" userId="2919b3fd-54dc-41d5-9c77-67daa4579e08" providerId="ADAL" clId="{82557E9D-2E05-4A84-9D1B-DAC7F7E285E5}" dt="2020-12-07T06:35:25.251" v="125"/>
          <ac:spMkLst>
            <pc:docMk/>
            <pc:sldMk cId="3968379822" sldId="273"/>
            <ac:spMk id="2" creationId="{F1B92CB8-CBCD-4797-805F-F038687ABB0E}"/>
          </ac:spMkLst>
        </pc:spChg>
        <pc:graphicFrameChg chg="mod modGraphic">
          <ac:chgData name="양대원" userId="2919b3fd-54dc-41d5-9c77-67daa4579e08" providerId="ADAL" clId="{82557E9D-2E05-4A84-9D1B-DAC7F7E285E5}" dt="2020-12-07T06:35:14.163" v="123" actId="20577"/>
          <ac:graphicFrameMkLst>
            <pc:docMk/>
            <pc:sldMk cId="3968379822" sldId="273"/>
            <ac:graphicFrameMk id="3" creationId="{295B83CB-1C28-45A2-B9B3-55245986558A}"/>
          </ac:graphicFrameMkLst>
        </pc:graphicFrameChg>
        <pc:cxnChg chg="mod">
          <ac:chgData name="양대원" userId="2919b3fd-54dc-41d5-9c77-67daa4579e08" providerId="ADAL" clId="{82557E9D-2E05-4A84-9D1B-DAC7F7E285E5}" dt="2020-12-07T06:30:11.282" v="41" actId="1076"/>
          <ac:cxnSpMkLst>
            <pc:docMk/>
            <pc:sldMk cId="3968379822" sldId="273"/>
            <ac:cxnSpMk id="7" creationId="{BF24F681-98FE-4663-8E7F-C1A80FC924CE}"/>
          </ac:cxnSpMkLst>
        </pc:cxnChg>
      </pc:sldChg>
      <pc:sldChg chg="addSp delSp modSp add">
        <pc:chgData name="양대원" userId="2919b3fd-54dc-41d5-9c77-67daa4579e08" providerId="ADAL" clId="{82557E9D-2E05-4A84-9D1B-DAC7F7E285E5}" dt="2020-12-07T06:39:07.771" v="373" actId="1076"/>
        <pc:sldMkLst>
          <pc:docMk/>
          <pc:sldMk cId="3454608536" sldId="274"/>
        </pc:sldMkLst>
        <pc:spChg chg="add del mod">
          <ac:chgData name="양대원" userId="2919b3fd-54dc-41d5-9c77-67daa4579e08" providerId="ADAL" clId="{82557E9D-2E05-4A84-9D1B-DAC7F7E285E5}" dt="2020-12-07T06:36:10.992" v="154" actId="478"/>
          <ac:spMkLst>
            <pc:docMk/>
            <pc:sldMk cId="3454608536" sldId="274"/>
            <ac:spMk id="2" creationId="{333342D1-9250-4455-B4CF-4141B27537B5}"/>
          </ac:spMkLst>
        </pc:spChg>
        <pc:spChg chg="add mod">
          <ac:chgData name="양대원" userId="2919b3fd-54dc-41d5-9c77-67daa4579e08" providerId="ADAL" clId="{82557E9D-2E05-4A84-9D1B-DAC7F7E285E5}" dt="2020-12-07T06:39:07.771" v="373" actId="1076"/>
          <ac:spMkLst>
            <pc:docMk/>
            <pc:sldMk cId="3454608536" sldId="274"/>
            <ac:spMk id="6" creationId="{A3440BED-2002-4D16-B96F-16C62B312FB7}"/>
          </ac:spMkLst>
        </pc:spChg>
        <pc:graphicFrameChg chg="del">
          <ac:chgData name="양대원" userId="2919b3fd-54dc-41d5-9c77-67daa4579e08" providerId="ADAL" clId="{82557E9D-2E05-4A84-9D1B-DAC7F7E285E5}" dt="2020-12-07T06:35:32.160" v="127" actId="478"/>
          <ac:graphicFrameMkLst>
            <pc:docMk/>
            <pc:sldMk cId="3454608536" sldId="274"/>
            <ac:graphicFrameMk id="3" creationId="{295B83CB-1C28-45A2-B9B3-55245986558A}"/>
          </ac:graphicFrameMkLst>
        </pc:graphicFrameChg>
        <pc:cxnChg chg="del">
          <ac:chgData name="양대원" userId="2919b3fd-54dc-41d5-9c77-67daa4579e08" providerId="ADAL" clId="{82557E9D-2E05-4A84-9D1B-DAC7F7E285E5}" dt="2020-12-07T06:35:33.782" v="128" actId="478"/>
          <ac:cxnSpMkLst>
            <pc:docMk/>
            <pc:sldMk cId="3454608536" sldId="274"/>
            <ac:cxnSpMk id="7" creationId="{BF24F681-98FE-4663-8E7F-C1A80FC924CE}"/>
          </ac:cxnSpMkLst>
        </pc:cxnChg>
      </pc:sldChg>
      <pc:sldChg chg="delSp modSp add">
        <pc:chgData name="양대원" userId="2919b3fd-54dc-41d5-9c77-67daa4579e08" providerId="ADAL" clId="{82557E9D-2E05-4A84-9D1B-DAC7F7E285E5}" dt="2020-12-07T06:45:21.945" v="631" actId="20577"/>
        <pc:sldMkLst>
          <pc:docMk/>
          <pc:sldMk cId="2176403570" sldId="275"/>
        </pc:sldMkLst>
        <pc:spChg chg="mod">
          <ac:chgData name="양대원" userId="2919b3fd-54dc-41d5-9c77-67daa4579e08" providerId="ADAL" clId="{82557E9D-2E05-4A84-9D1B-DAC7F7E285E5}" dt="2020-12-07T06:45:21.945" v="631" actId="20577"/>
          <ac:spMkLst>
            <pc:docMk/>
            <pc:sldMk cId="2176403570" sldId="275"/>
            <ac:spMk id="5" creationId="{231365EE-28F2-4D42-ADBB-F4B6F543C3A8}"/>
          </ac:spMkLst>
        </pc:spChg>
        <pc:picChg chg="mod">
          <ac:chgData name="양대원" userId="2919b3fd-54dc-41d5-9c77-67daa4579e08" providerId="ADAL" clId="{82557E9D-2E05-4A84-9D1B-DAC7F7E285E5}" dt="2020-12-07T06:44:13.478" v="626" actId="1076"/>
          <ac:picMkLst>
            <pc:docMk/>
            <pc:sldMk cId="2176403570" sldId="275"/>
            <ac:picMk id="3" creationId="{72A5B0FF-B828-4BA1-B016-FA61A9E4AA99}"/>
          </ac:picMkLst>
        </pc:picChg>
        <pc:picChg chg="del">
          <ac:chgData name="양대원" userId="2919b3fd-54dc-41d5-9c77-67daa4579e08" providerId="ADAL" clId="{82557E9D-2E05-4A84-9D1B-DAC7F7E285E5}" dt="2020-12-07T06:44:11.869" v="625" actId="478"/>
          <ac:picMkLst>
            <pc:docMk/>
            <pc:sldMk cId="2176403570" sldId="275"/>
            <ac:picMk id="4" creationId="{607F06DF-B32C-43C2-B810-3FC0E6EB773A}"/>
          </ac:picMkLst>
        </pc:picChg>
      </pc:sldChg>
      <pc:sldChg chg="addSp delSp modSp add">
        <pc:chgData name="양대원" userId="2919b3fd-54dc-41d5-9c77-67daa4579e08" providerId="ADAL" clId="{82557E9D-2E05-4A84-9D1B-DAC7F7E285E5}" dt="2020-12-07T08:09:14.657" v="3554" actId="1076"/>
        <pc:sldMkLst>
          <pc:docMk/>
          <pc:sldMk cId="2407604526" sldId="276"/>
        </pc:sldMkLst>
        <pc:spChg chg="add mod">
          <ac:chgData name="양대원" userId="2919b3fd-54dc-41d5-9c77-67daa4579e08" providerId="ADAL" clId="{82557E9D-2E05-4A84-9D1B-DAC7F7E285E5}" dt="2020-12-07T08:09:14.657" v="3554" actId="1076"/>
          <ac:spMkLst>
            <pc:docMk/>
            <pc:sldMk cId="2407604526" sldId="276"/>
            <ac:spMk id="2" creationId="{52BEED7B-FE84-4746-8708-05E21D3EB99A}"/>
          </ac:spMkLst>
        </pc:spChg>
        <pc:spChg chg="del mod">
          <ac:chgData name="양대원" userId="2919b3fd-54dc-41d5-9c77-67daa4579e08" providerId="ADAL" clId="{82557E9D-2E05-4A84-9D1B-DAC7F7E285E5}" dt="2020-12-07T07:17:21.755" v="2596" actId="478"/>
          <ac:spMkLst>
            <pc:docMk/>
            <pc:sldMk cId="2407604526" sldId="276"/>
            <ac:spMk id="3" creationId="{7DD0743A-0BEB-4D39-98B6-CC366456555C}"/>
          </ac:spMkLst>
        </pc:spChg>
        <pc:spChg chg="del">
          <ac:chgData name="양대원" userId="2919b3fd-54dc-41d5-9c77-67daa4579e08" providerId="ADAL" clId="{82557E9D-2E05-4A84-9D1B-DAC7F7E285E5}" dt="2020-12-07T07:17:23.585" v="2597" actId="478"/>
          <ac:spMkLst>
            <pc:docMk/>
            <pc:sldMk cId="2407604526" sldId="276"/>
            <ac:spMk id="4" creationId="{E4E081B0-3F22-4660-9E43-91AF6B9352B4}"/>
          </ac:spMkLst>
        </pc:spChg>
        <pc:spChg chg="mod">
          <ac:chgData name="양대원" userId="2919b3fd-54dc-41d5-9c77-67daa4579e08" providerId="ADAL" clId="{82557E9D-2E05-4A84-9D1B-DAC7F7E285E5}" dt="2020-12-07T07:28:17.794" v="3346" actId="1076"/>
          <ac:spMkLst>
            <pc:docMk/>
            <pc:sldMk cId="2407604526" sldId="276"/>
            <ac:spMk id="5" creationId="{231365EE-28F2-4D42-ADBB-F4B6F543C3A8}"/>
          </ac:spMkLst>
        </pc:spChg>
        <pc:spChg chg="add del mod">
          <ac:chgData name="양대원" userId="2919b3fd-54dc-41d5-9c77-67daa4579e08" providerId="ADAL" clId="{82557E9D-2E05-4A84-9D1B-DAC7F7E285E5}" dt="2020-12-07T07:18:56.494" v="2669"/>
          <ac:spMkLst>
            <pc:docMk/>
            <pc:sldMk cId="2407604526" sldId="276"/>
            <ac:spMk id="7" creationId="{FC4DE057-DAB5-4A0A-B339-322873A5852D}"/>
          </ac:spMkLst>
        </pc:spChg>
        <pc:spChg chg="add mod">
          <ac:chgData name="양대원" userId="2919b3fd-54dc-41d5-9c77-67daa4579e08" providerId="ADAL" clId="{82557E9D-2E05-4A84-9D1B-DAC7F7E285E5}" dt="2020-12-07T07:28:26.887" v="3348" actId="12"/>
          <ac:spMkLst>
            <pc:docMk/>
            <pc:sldMk cId="2407604526" sldId="276"/>
            <ac:spMk id="9" creationId="{589C9F94-987E-4D0C-B43D-3E675225DC32}"/>
          </ac:spMkLst>
        </pc:spChg>
        <pc:picChg chg="del">
          <ac:chgData name="양대원" userId="2919b3fd-54dc-41d5-9c77-67daa4579e08" providerId="ADAL" clId="{82557E9D-2E05-4A84-9D1B-DAC7F7E285E5}" dt="2020-12-07T07:17:24.045" v="2598" actId="478"/>
          <ac:picMkLst>
            <pc:docMk/>
            <pc:sldMk cId="2407604526" sldId="276"/>
            <ac:picMk id="6" creationId="{9E8E1407-38A9-4F7A-9A95-126644B8DF1F}"/>
          </ac:picMkLst>
        </pc:picChg>
        <pc:picChg chg="del">
          <ac:chgData name="양대원" userId="2919b3fd-54dc-41d5-9c77-67daa4579e08" providerId="ADAL" clId="{82557E9D-2E05-4A84-9D1B-DAC7F7E285E5}" dt="2020-12-07T07:17:24.786" v="2599" actId="478"/>
          <ac:picMkLst>
            <pc:docMk/>
            <pc:sldMk cId="2407604526" sldId="276"/>
            <ac:picMk id="8" creationId="{8945A390-4CA6-47F6-8E72-4212E97CC8A6}"/>
          </ac:picMkLst>
        </pc:picChg>
      </pc:sldChg>
      <pc:sldChg chg="addSp delSp modSp add modAnim">
        <pc:chgData name="양대원" userId="2919b3fd-54dc-41d5-9c77-67daa4579e08" providerId="ADAL" clId="{82557E9D-2E05-4A84-9D1B-DAC7F7E285E5}" dt="2020-12-07T08:39:37.620" v="3561" actId="1076"/>
        <pc:sldMkLst>
          <pc:docMk/>
          <pc:sldMk cId="1492772330" sldId="277"/>
        </pc:sldMkLst>
        <pc:spChg chg="del">
          <ac:chgData name="양대원" userId="2919b3fd-54dc-41d5-9c77-67daa4579e08" providerId="ADAL" clId="{82557E9D-2E05-4A84-9D1B-DAC7F7E285E5}" dt="2020-12-07T07:30:54.515" v="3408" actId="478"/>
          <ac:spMkLst>
            <pc:docMk/>
            <pc:sldMk cId="1492772330" sldId="277"/>
            <ac:spMk id="2" creationId="{52BEED7B-FE84-4746-8708-05E21D3EB99A}"/>
          </ac:spMkLst>
        </pc:spChg>
        <pc:spChg chg="mod">
          <ac:chgData name="양대원" userId="2919b3fd-54dc-41d5-9c77-67daa4579e08" providerId="ADAL" clId="{82557E9D-2E05-4A84-9D1B-DAC7F7E285E5}" dt="2020-12-07T07:30:53.366" v="3407"/>
          <ac:spMkLst>
            <pc:docMk/>
            <pc:sldMk cId="1492772330" sldId="277"/>
            <ac:spMk id="5" creationId="{231365EE-28F2-4D42-ADBB-F4B6F543C3A8}"/>
          </ac:spMkLst>
        </pc:spChg>
        <pc:spChg chg="del">
          <ac:chgData name="양대원" userId="2919b3fd-54dc-41d5-9c77-67daa4579e08" providerId="ADAL" clId="{82557E9D-2E05-4A84-9D1B-DAC7F7E285E5}" dt="2020-12-07T07:30:55.533" v="3409" actId="478"/>
          <ac:spMkLst>
            <pc:docMk/>
            <pc:sldMk cId="1492772330" sldId="277"/>
            <ac:spMk id="9" creationId="{589C9F94-987E-4D0C-B43D-3E675225DC32}"/>
          </ac:spMkLst>
        </pc:spChg>
        <pc:picChg chg="add mod">
          <ac:chgData name="양대원" userId="2919b3fd-54dc-41d5-9c77-67daa4579e08" providerId="ADAL" clId="{82557E9D-2E05-4A84-9D1B-DAC7F7E285E5}" dt="2020-12-07T08:39:37.620" v="3561" actId="1076"/>
          <ac:picMkLst>
            <pc:docMk/>
            <pc:sldMk cId="1492772330" sldId="277"/>
            <ac:picMk id="2" creationId="{3DA2FB62-BC92-458B-9B7C-3535B5EBC2F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02DE8B-24D4-4D45-A0DC-E26CD6A5E960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B19055-F188-46BC-BBE3-40120FA3CB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67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B19055-F188-46BC-BBE3-40120FA3CB7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950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양대원</a:t>
            </a:r>
            <a:r>
              <a:rPr lang="en-US" altLang="ko-KR" dirty="0"/>
              <a:t>: </a:t>
            </a:r>
            <a:r>
              <a:rPr lang="en-US" altLang="ko-KR" dirty="0" err="1"/>
              <a:t>Tensorflow</a:t>
            </a:r>
            <a:r>
              <a:rPr lang="en-US" altLang="ko-KR" dirty="0"/>
              <a:t>, </a:t>
            </a:r>
            <a:r>
              <a:rPr lang="ko-KR" altLang="en-US" dirty="0"/>
              <a:t>이미지</a:t>
            </a:r>
            <a:r>
              <a:rPr lang="en-US" altLang="ko-KR" dirty="0"/>
              <a:t>(</a:t>
            </a:r>
            <a:r>
              <a:rPr lang="en-US" altLang="ko-KR" dirty="0" err="1"/>
              <a:t>imgur</a:t>
            </a:r>
            <a:r>
              <a:rPr lang="en-US" altLang="ko-KR" dirty="0"/>
              <a:t>), </a:t>
            </a:r>
            <a:r>
              <a:rPr lang="ko-KR" altLang="en-US" dirty="0"/>
              <a:t>검색 </a:t>
            </a:r>
            <a:r>
              <a:rPr lang="en-US" altLang="ko-KR" dirty="0"/>
              <a:t>&amp; </a:t>
            </a:r>
            <a:r>
              <a:rPr lang="ko-KR" altLang="en-US" dirty="0" err="1"/>
              <a:t>페이징</a:t>
            </a:r>
            <a:r>
              <a:rPr lang="ko-KR" altLang="en-US" dirty="0"/>
              <a:t> 기능 개선</a:t>
            </a:r>
            <a:r>
              <a:rPr lang="en-US" altLang="ko-KR" dirty="0"/>
              <a:t>, </a:t>
            </a:r>
            <a:r>
              <a:rPr lang="ko-KR" altLang="en-US" dirty="0"/>
              <a:t>번역</a:t>
            </a:r>
            <a:r>
              <a:rPr lang="en-US" altLang="ko-KR" dirty="0"/>
              <a:t>, </a:t>
            </a:r>
            <a:r>
              <a:rPr lang="ko-KR" altLang="en-US" dirty="0"/>
              <a:t>사이드 </a:t>
            </a:r>
            <a:r>
              <a:rPr lang="ko-KR" altLang="en-US" dirty="0" err="1"/>
              <a:t>메뉴바</a:t>
            </a:r>
            <a:r>
              <a:rPr lang="en-US" altLang="ko-KR" dirty="0"/>
              <a:t>, </a:t>
            </a:r>
            <a:r>
              <a:rPr lang="ko-KR" altLang="en-US" dirty="0"/>
              <a:t>테마</a:t>
            </a:r>
            <a:r>
              <a:rPr lang="en-US" altLang="ko-KR" dirty="0" err="1"/>
              <a:t>vuex</a:t>
            </a:r>
            <a:r>
              <a:rPr lang="en-US" altLang="ko-KR" dirty="0"/>
              <a:t>, </a:t>
            </a:r>
            <a:r>
              <a:rPr lang="ko-KR" altLang="en-US" dirty="0"/>
              <a:t>카카오 로그인 </a:t>
            </a:r>
            <a:r>
              <a:rPr lang="en-US" altLang="ko-KR" dirty="0" err="1"/>
              <a:t>api</a:t>
            </a:r>
            <a:r>
              <a:rPr lang="en-US" altLang="ko-KR" dirty="0"/>
              <a:t>, </a:t>
            </a:r>
            <a:r>
              <a:rPr lang="ko-KR" altLang="en-US" dirty="0"/>
              <a:t>날씨에 따른 테마 변경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김영욱</a:t>
            </a:r>
            <a:r>
              <a:rPr lang="en-US" altLang="ko-KR" dirty="0"/>
              <a:t>: </a:t>
            </a:r>
            <a:r>
              <a:rPr lang="ko-KR" altLang="en-US" dirty="0"/>
              <a:t>테마</a:t>
            </a:r>
            <a:r>
              <a:rPr lang="en-US" altLang="ko-KR" dirty="0" err="1"/>
              <a:t>vuex</a:t>
            </a:r>
            <a:r>
              <a:rPr lang="en-US" altLang="ko-KR" dirty="0"/>
              <a:t>, </a:t>
            </a:r>
            <a:r>
              <a:rPr lang="ko-KR" altLang="en-US" dirty="0" err="1"/>
              <a:t>그림판</a:t>
            </a:r>
            <a:r>
              <a:rPr lang="en-US" altLang="ko-KR" dirty="0"/>
              <a:t>, </a:t>
            </a:r>
            <a:r>
              <a:rPr lang="ko-KR" altLang="en-US" dirty="0"/>
              <a:t>날씨에 따른 테마 변경</a:t>
            </a:r>
            <a:r>
              <a:rPr lang="en-US" altLang="ko-KR" dirty="0"/>
              <a:t>, </a:t>
            </a:r>
            <a:r>
              <a:rPr lang="ko-KR" altLang="en-US" dirty="0"/>
              <a:t>명언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B19055-F188-46BC-BBE3-40120FA3CB7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207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B19055-F188-46BC-BBE3-40120FA3CB7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746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685101-CFF8-4CEB-A3AB-EC9A0D5265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4F201B-DE60-4443-809C-B16ECB3CF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857F88-854A-4CA2-9BEB-E42CE461B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5EEA4D-AF09-4CCC-987A-420824EA9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27B0AD-C1CD-482D-BB8C-CF7EB898C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266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5D2EC9-4BF9-408B-B80C-FDC274E5B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D567DC-A960-4680-BDDE-04913383A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EA7654-711B-4389-89F5-E316F5D51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BA13C0-436D-4696-9067-7C8556826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E1428B-6E10-45B8-AB6D-67A6A482F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09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35B99E-65E9-402D-A943-C5330D2D2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D9FAAC-EB61-4CDF-8331-92CB2C72E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3A8477-A38E-4540-94E8-8DEFE2F41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BEE459-78FF-4676-835A-473645067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654FFF-D3DC-4592-9DA5-B41476A3A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237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75524-2596-4B9B-89B9-95B62CF36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19C992-366F-4568-A2E4-5B9888080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4A2A3A-BD33-4E2E-9527-29B9DC8C6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867728-8B11-422F-89B9-5A8FA8D35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CDBCB7-7626-44B7-883B-BFB34E0C9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981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AC7AF0-E781-4495-8CAE-72B090A9C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903879-E4E8-4917-B7FC-FE11CBC7D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B12124-B759-450B-8631-8E27383F5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7D49D8-980D-48EE-8EE7-5A9CDC271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3523AA-8BC5-4CFF-ADA8-2536D9BD3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809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C1D584-A181-4628-B238-FE71BCA22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7177F8-BCE4-4023-8AAD-D9E1AB809A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421A2B-3BB0-433A-B0DE-AAA82BBF80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FEE3EE-CE78-4608-8E24-A71212201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5EBF72-135E-4B13-A3D0-B1916152D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EC3B1C-20B4-471D-8FDB-9110662B3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609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11F038-D463-490F-BA74-808E1D7DD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A9218F-66C1-4F70-BF39-A6DD2FCE6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8ACC9D-8B31-4FBC-859E-6C19109AD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AF5F58-D0C2-4298-9C86-2BCC3033D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BF767F-B90F-4091-BD53-AE9095788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DBC487F-8B8B-4715-8BC3-9E6535883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AFE7F6-037E-4738-84DB-220739B36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34CCC5-8C89-4571-A984-C79121158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675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82261C-DB2F-4FE4-8B09-9E9AF1854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7E0BB2D-13A0-45AD-90A4-D70477C78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87EE03D-5141-4D6D-929E-4A480CB33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7F1A677-8486-4959-945D-9F0BF08FB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235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9511883-2B46-4D9C-9B91-9F2F6656D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B2EFAB-05AA-47D3-A379-4EC2516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FC5895-9F7E-4DBF-BD3A-827CDB930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98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D8F540-7FF6-4912-98B5-4E4CD750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36604F-E60D-4784-9C1E-C4413C5A6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59BEDC-F99A-4118-B0F9-0734314F69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F156E5-00A8-433C-8410-C4EAFEAC8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33706A-EAEF-4426-8EDA-C76B4A7F8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9824F5-A551-460C-A482-4446659F5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107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25B5EA-D21B-43FF-8A3B-8F4ACFC55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7412A82-1556-43E3-9738-5CDDE64E51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E02BA0-4F20-4689-9042-A19245CE91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1D580E-22A4-4478-A10B-E8B56758F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3EAFE6-0898-4A60-B059-FD7F25079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6BCC429-E335-4980-860A-8989B699A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617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0288EF3-FEEB-4090-B6E4-56AD212C7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273D38-462F-4C8C-90E8-791714419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1C639F-AFEF-4E49-95AF-EFF035B62C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29786-7D2E-46C9-B732-3921D8C5771A}" type="datetimeFigureOut">
              <a:rPr lang="ko-KR" altLang="en-US" smtClean="0"/>
              <a:t>2022-10-22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F671EF-F4F2-4530-A9DC-4F1BDDD926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53B9F6-9A8B-41BE-B968-861EE415C7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9871B-7851-44E1-867B-BA429B1B5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938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type.fit/api/quotes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29084" y="617265"/>
            <a:ext cx="5041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OSP- </a:t>
            </a:r>
            <a:r>
              <a:rPr lang="ko-KR" altLang="en-US" sz="5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최종 발표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239540-46ED-4057-BE34-3F25CA2DD34D}"/>
              </a:ext>
            </a:extLst>
          </p:cNvPr>
          <p:cNvSpPr txBox="1"/>
          <p:nvPr/>
        </p:nvSpPr>
        <p:spPr>
          <a:xfrm>
            <a:off x="420677" y="2514086"/>
            <a:ext cx="48582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Vue.JS Sticky Notes </a:t>
            </a:r>
            <a:r>
              <a:rPr lang="ko-KR" altLang="en-US" sz="28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심화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7B314E-E58F-4A73-A471-FDF1CCC60118}"/>
              </a:ext>
            </a:extLst>
          </p:cNvPr>
          <p:cNvSpPr txBox="1"/>
          <p:nvPr/>
        </p:nvSpPr>
        <p:spPr>
          <a:xfrm>
            <a:off x="8753341" y="5695629"/>
            <a:ext cx="3219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- 20180675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양대원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-</a:t>
            </a:r>
          </a:p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- 20180231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김영욱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-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D7BE58-3F34-4266-8B41-3FD5B6199C60}"/>
              </a:ext>
            </a:extLst>
          </p:cNvPr>
          <p:cNvSpPr txBox="1"/>
          <p:nvPr/>
        </p:nvSpPr>
        <p:spPr>
          <a:xfrm>
            <a:off x="470752" y="5787963"/>
            <a:ext cx="6780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#OSP  #Sticky #Notes   #</a:t>
            </a:r>
            <a:r>
              <a:rPr lang="ko-KR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발표</a:t>
            </a:r>
          </a:p>
        </p:txBody>
      </p:sp>
      <p:pic>
        <p:nvPicPr>
          <p:cNvPr id="13" name="그래픽 12" descr="다운로드">
            <a:extLst>
              <a:ext uri="{FF2B5EF4-FFF2-40B4-BE49-F238E27FC236}">
                <a16:creationId xmlns:a16="http://schemas.microsoft.com/office/drawing/2014/main" id="{97D0C651-1081-48AD-9EE8-D0340CBAA8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77354" y="516040"/>
            <a:ext cx="786532" cy="786532"/>
          </a:xfrm>
          <a:prstGeom prst="rect">
            <a:avLst/>
          </a:prstGeom>
        </p:spPr>
      </p:pic>
      <p:pic>
        <p:nvPicPr>
          <p:cNvPr id="15" name="그래픽 14" descr="닫기">
            <a:extLst>
              <a:ext uri="{FF2B5EF4-FFF2-40B4-BE49-F238E27FC236}">
                <a16:creationId xmlns:a16="http://schemas.microsoft.com/office/drawing/2014/main" id="{CD70832A-A1EC-4E74-BDE8-ABC5D2DA6A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943454" y="617264"/>
            <a:ext cx="646334" cy="646334"/>
          </a:xfrm>
          <a:prstGeom prst="rect">
            <a:avLst/>
          </a:prstGeom>
        </p:spPr>
      </p:pic>
      <p:pic>
        <p:nvPicPr>
          <p:cNvPr id="17" name="그래픽 16" descr="연필">
            <a:extLst>
              <a:ext uri="{FF2B5EF4-FFF2-40B4-BE49-F238E27FC236}">
                <a16:creationId xmlns:a16="http://schemas.microsoft.com/office/drawing/2014/main" id="{FADAF98B-51FE-4F9A-A002-BC500E457C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80504" y="630755"/>
            <a:ext cx="646332" cy="64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780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2" y="313899"/>
            <a:ext cx="3780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기능 리스트</a:t>
            </a:r>
            <a:r>
              <a:rPr lang="en-US" altLang="ko-KR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(5/7)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0743A-0BEB-4D39-98B6-CC366456555C}"/>
              </a:ext>
            </a:extLst>
          </p:cNvPr>
          <p:cNvSpPr txBox="1"/>
          <p:nvPr/>
        </p:nvSpPr>
        <p:spPr>
          <a:xfrm>
            <a:off x="471294" y="881181"/>
            <a:ext cx="3186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Header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UI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수정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+ 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메뉴바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081B0-3F22-4660-9E43-91AF6B9352B4}"/>
              </a:ext>
            </a:extLst>
          </p:cNvPr>
          <p:cNvSpPr txBox="1"/>
          <p:nvPr/>
        </p:nvSpPr>
        <p:spPr>
          <a:xfrm>
            <a:off x="5775702" y="2757630"/>
            <a:ext cx="60614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Header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의 기능을 메뉴바로 이동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Header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우측의 톱니바퀴를 누르면 메뉴바가 생김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Bootstrap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의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b-sidebar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태그를 사용</a:t>
            </a:r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1E037D3-0E9F-413C-8FF0-A388B73A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42" y="1586979"/>
            <a:ext cx="5420860" cy="103837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340CE6B-265B-47EF-8D87-329C4AF3F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68" y="2757630"/>
            <a:ext cx="3038899" cy="362000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6CA8CFA-248F-479D-91CF-EE34F0B34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9386" y="1872769"/>
            <a:ext cx="476316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4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2" y="313899"/>
            <a:ext cx="3780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기능 리스트</a:t>
            </a:r>
            <a:r>
              <a:rPr lang="en-US" altLang="ko-KR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(6/7)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0743A-0BEB-4D39-98B6-CC366456555C}"/>
              </a:ext>
            </a:extLst>
          </p:cNvPr>
          <p:cNvSpPr txBox="1"/>
          <p:nvPr/>
        </p:nvSpPr>
        <p:spPr>
          <a:xfrm>
            <a:off x="471294" y="881181"/>
            <a:ext cx="2650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그림판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081B0-3F22-4660-9E43-91AF6B9352B4}"/>
              </a:ext>
            </a:extLst>
          </p:cNvPr>
          <p:cNvSpPr txBox="1"/>
          <p:nvPr/>
        </p:nvSpPr>
        <p:spPr>
          <a:xfrm>
            <a:off x="5688883" y="2666646"/>
            <a:ext cx="606145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메뉴바의 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그림판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열기를 누르면 나타남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marL="285750" lvl="0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marL="285750" lvl="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마우스를 이용하여 그림을 그린 뒤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그림을 다운로드 할 수 있음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marL="285750" lvl="0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marL="285750" lvl="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사진의 이름은 상단의 제목으로 지정됨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marL="285750" lvl="0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marL="285750" lvl="0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Html2canvas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라이브러리를 이용함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1F1AF06-2A46-4EBA-8728-CBA2092E5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630" y="1465956"/>
            <a:ext cx="3204005" cy="276974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0E51623-3BF6-41CE-ACCF-DF67A2112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209" y="4697971"/>
            <a:ext cx="2114845" cy="103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415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2" y="313899"/>
            <a:ext cx="3780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기능 리스트</a:t>
            </a:r>
            <a:r>
              <a:rPr lang="en-US" altLang="ko-KR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(7/7)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0743A-0BEB-4D39-98B6-CC366456555C}"/>
              </a:ext>
            </a:extLst>
          </p:cNvPr>
          <p:cNvSpPr txBox="1"/>
          <p:nvPr/>
        </p:nvSpPr>
        <p:spPr>
          <a:xfrm>
            <a:off x="471294" y="881181"/>
            <a:ext cx="2650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카카오 로그인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API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081B0-3F22-4660-9E43-91AF6B9352B4}"/>
              </a:ext>
            </a:extLst>
          </p:cNvPr>
          <p:cNvSpPr txBox="1"/>
          <p:nvPr/>
        </p:nvSpPr>
        <p:spPr>
          <a:xfrm>
            <a:off x="5185398" y="2571447"/>
            <a:ext cx="71679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Kakao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SDK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를 사용하였음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메뉴바의 카카오 로그인을 누르면 로그인 팝업창이 뜸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로그인하면 계정의 닉네임에 접근하여 알림으로 안내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닉네임은 로그인이 되어있는 동안 유지되며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새 노트를 쓸 때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글쓴이에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 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자동 입력됨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8E1407-38A9-4F7A-9A95-126644B8D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14" y="1465956"/>
            <a:ext cx="4534533" cy="325800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945A390-4CA6-47F6-8E72-4212E97CC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320" y="5291243"/>
            <a:ext cx="3010320" cy="115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116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1" y="313899"/>
            <a:ext cx="4405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버그 수정 </a:t>
            </a:r>
            <a:r>
              <a:rPr lang="en-US" altLang="ko-KR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&amp; </a:t>
            </a:r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기능 개선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BEED7B-FE84-4746-8708-05E21D3EB99A}"/>
              </a:ext>
            </a:extLst>
          </p:cNvPr>
          <p:cNvSpPr txBox="1"/>
          <p:nvPr/>
        </p:nvSpPr>
        <p:spPr>
          <a:xfrm>
            <a:off x="354841" y="1186115"/>
            <a:ext cx="1036768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검색 </a:t>
            </a:r>
            <a:r>
              <a:rPr lang="en-US" altLang="ko-KR" sz="24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&amp; </a:t>
            </a:r>
            <a:r>
              <a:rPr lang="ko-KR" altLang="en-US" sz="2400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페이징</a:t>
            </a:r>
            <a:r>
              <a:rPr lang="ko-KR" altLang="en-US" sz="24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기능 개선</a:t>
            </a:r>
            <a:endParaRPr lang="en-US" altLang="ko-KR" sz="2400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검색 결과와 상관없이 전체 노트 수에 따라 페이지를 나누는 부분 수정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ko-KR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검색을 했을 때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노트가 당겨져서 나오지 않고 해당노트가 있던 페이지에 나오는 현상 수정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노트를 추가한 뒤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en-US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새로고침을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하기 전에 추가한 노트가 보이지 않는 현상 수정</a:t>
            </a:r>
            <a:endParaRPr lang="ko-KR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ko-KR" altLang="en-US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9C9F94-987E-4D0C-B43D-3E675225DC32}"/>
              </a:ext>
            </a:extLst>
          </p:cNvPr>
          <p:cNvSpPr txBox="1"/>
          <p:nvPr/>
        </p:nvSpPr>
        <p:spPr>
          <a:xfrm>
            <a:off x="354841" y="3548227"/>
            <a:ext cx="1009874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테마 종류 추가</a:t>
            </a:r>
            <a:endParaRPr lang="en-US" altLang="ko-KR" sz="2400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날씨에 따른 테마 변경에서 날씨와 어울리는 색이 나오도록 테마 개선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테마가 변경될 때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Note App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의 글 색상도 변경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-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기본 테마 종류 추가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(Midnight)</a:t>
            </a:r>
          </a:p>
        </p:txBody>
      </p:sp>
    </p:spTree>
    <p:extLst>
      <p:ext uri="{BB962C8B-B14F-4D97-AF65-F5344CB8AC3E}">
        <p14:creationId xmlns:p14="http://schemas.microsoft.com/office/powerpoint/2010/main" val="2407604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1" y="313899"/>
            <a:ext cx="4405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데모 영상</a:t>
            </a:r>
          </a:p>
        </p:txBody>
      </p:sp>
      <p:pic>
        <p:nvPicPr>
          <p:cNvPr id="2" name="심화-최종 시연동영상">
            <a:hlinkClick r:id="" action="ppaction://media"/>
            <a:extLst>
              <a:ext uri="{FF2B5EF4-FFF2-40B4-BE49-F238E27FC236}">
                <a16:creationId xmlns:a16="http://schemas.microsoft.com/office/drawing/2014/main" id="{3DA2FB62-BC92-458B-9B7C-3535B5EBC2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59753" y="81024"/>
            <a:ext cx="10776550" cy="606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77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2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1" y="313899"/>
            <a:ext cx="4796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개발 일정 및 팀원 별 역할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95B83CB-1C28-45A2-B9B3-5524598655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9718344"/>
              </p:ext>
            </p:extLst>
          </p:nvPr>
        </p:nvGraphicFramePr>
        <p:xfrm>
          <a:off x="1030965" y="915045"/>
          <a:ext cx="9658500" cy="57026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9750">
                  <a:extLst>
                    <a:ext uri="{9D8B030D-6E8A-4147-A177-3AD203B41FA5}">
                      <a16:colId xmlns:a16="http://schemas.microsoft.com/office/drawing/2014/main" val="3181664214"/>
                    </a:ext>
                  </a:extLst>
                </a:gridCol>
                <a:gridCol w="1609750">
                  <a:extLst>
                    <a:ext uri="{9D8B030D-6E8A-4147-A177-3AD203B41FA5}">
                      <a16:colId xmlns:a16="http://schemas.microsoft.com/office/drawing/2014/main" val="1212508771"/>
                    </a:ext>
                  </a:extLst>
                </a:gridCol>
                <a:gridCol w="1609750">
                  <a:extLst>
                    <a:ext uri="{9D8B030D-6E8A-4147-A177-3AD203B41FA5}">
                      <a16:colId xmlns:a16="http://schemas.microsoft.com/office/drawing/2014/main" val="3396051463"/>
                    </a:ext>
                  </a:extLst>
                </a:gridCol>
                <a:gridCol w="1609750">
                  <a:extLst>
                    <a:ext uri="{9D8B030D-6E8A-4147-A177-3AD203B41FA5}">
                      <a16:colId xmlns:a16="http://schemas.microsoft.com/office/drawing/2014/main" val="3834729005"/>
                    </a:ext>
                  </a:extLst>
                </a:gridCol>
                <a:gridCol w="1609750">
                  <a:extLst>
                    <a:ext uri="{9D8B030D-6E8A-4147-A177-3AD203B41FA5}">
                      <a16:colId xmlns:a16="http://schemas.microsoft.com/office/drawing/2014/main" val="1565741883"/>
                    </a:ext>
                  </a:extLst>
                </a:gridCol>
                <a:gridCol w="1609750">
                  <a:extLst>
                    <a:ext uri="{9D8B030D-6E8A-4147-A177-3AD203B41FA5}">
                      <a16:colId xmlns:a16="http://schemas.microsoft.com/office/drawing/2014/main" val="889242674"/>
                    </a:ext>
                  </a:extLst>
                </a:gridCol>
              </a:tblGrid>
              <a:tr h="461849">
                <a:tc>
                  <a:txBody>
                    <a:bodyPr/>
                    <a:lstStyle/>
                    <a:p>
                      <a:pPr algn="just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                     </a:t>
                      </a:r>
                      <a:r>
                        <a:rPr lang="ko-KR" sz="1100" kern="0" dirty="0">
                          <a:effectLst/>
                        </a:rPr>
                        <a:t>일정</a:t>
                      </a:r>
                      <a:endParaRPr lang="ko-KR" sz="1000" kern="100" dirty="0">
                        <a:effectLst/>
                      </a:endParaRPr>
                    </a:p>
                    <a:p>
                      <a:pPr algn="just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100" kern="0" dirty="0">
                          <a:effectLst/>
                        </a:rPr>
                        <a:t>구현모델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11/10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11/18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kern="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11/26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12/4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12/6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70249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US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ctr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 err="1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Tensorflow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0170" marR="9017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100" b="1" kern="0" dirty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613043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altLang="ko-KR" sz="105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테마 </a:t>
                      </a:r>
                      <a:r>
                        <a:rPr lang="en-US" altLang="ko-KR" sz="1050" b="1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vuex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100" b="1" kern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964024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altLang="ko-KR" sz="105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검색 </a:t>
                      </a:r>
                      <a:r>
                        <a:rPr lang="en-US" altLang="ko-KR" sz="105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&amp; </a:t>
                      </a:r>
                      <a:r>
                        <a:rPr lang="ko-KR" altLang="ko-KR" sz="1050" b="1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페이징</a:t>
                      </a:r>
                      <a:r>
                        <a:rPr lang="ko-KR" altLang="ko-KR" sz="105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기능 개선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100" b="1" kern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683955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altLang="ko-KR" sz="1050" b="1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그림판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0" dirty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altLang="ko-KR" sz="800" b="1" kern="100" dirty="0">
                        <a:effectLst/>
                        <a:latin typeface="Arial Black" panose="020B0A040201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347010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altLang="ko-KR" sz="105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날씨에 따른 테마 변경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0" dirty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altLang="ko-KR" sz="800" b="1" kern="100" dirty="0">
                        <a:effectLst/>
                        <a:latin typeface="Arial Black" panose="020B0A040201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5870995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altLang="ko-KR" sz="105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번역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0" dirty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altLang="ko-KR" sz="800" b="1" kern="100" dirty="0">
                        <a:effectLst/>
                        <a:latin typeface="Arial Black" panose="020B0A040201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043479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altLang="ko-KR" sz="105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명언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0" dirty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altLang="ko-KR" sz="800" b="1" kern="100" dirty="0">
                        <a:effectLst/>
                        <a:latin typeface="Arial Black" panose="020B0A040201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2617891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altLang="ko-KR" sz="105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이미지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0" dirty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altLang="ko-KR" sz="800" b="1" kern="100" dirty="0">
                        <a:effectLst/>
                        <a:latin typeface="Arial Black" panose="020B0A040201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116012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5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사이드 </a:t>
                      </a:r>
                      <a:r>
                        <a:rPr lang="ko-KR" altLang="en-US" sz="1050" kern="100" dirty="0" err="1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메뉴바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0" dirty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altLang="ko-KR" sz="800" b="1" kern="100" dirty="0">
                        <a:effectLst/>
                        <a:latin typeface="Arial Black" panose="020B0A040201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745706"/>
                  </a:ext>
                </a:extLst>
              </a:tr>
              <a:tr h="516721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05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카카오 로그인 </a:t>
                      </a:r>
                      <a:r>
                        <a:rPr lang="en-US" altLang="ko-KR" sz="1050" kern="100" dirty="0" err="1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api</a:t>
                      </a:r>
                      <a:endParaRPr lang="ko-KR" sz="105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 dirty="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ko-KR" sz="1000" b="1" kern="100">
                        <a:effectLst/>
                        <a:latin typeface="Arial Black" panose="020B0A040201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0" dirty="0">
                          <a:effectLst/>
                          <a:latin typeface="Arial Black" panose="020B0A04020102020204" pitchFamily="34" charset="0"/>
                        </a:rPr>
                        <a:t>O</a:t>
                      </a:r>
                      <a:endParaRPr lang="ko-KR" altLang="ko-KR" sz="800" b="1" kern="100" dirty="0">
                        <a:effectLst/>
                        <a:latin typeface="Arial Black" panose="020B0A040201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939534"/>
                  </a:ext>
                </a:extLst>
              </a:tr>
            </a:tbl>
          </a:graphicData>
        </a:graphic>
      </p:graphicFrame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F24F681-98FE-4663-8E7F-C1A80FC924CE}"/>
              </a:ext>
            </a:extLst>
          </p:cNvPr>
          <p:cNvCxnSpPr/>
          <p:nvPr/>
        </p:nvCxnSpPr>
        <p:spPr>
          <a:xfrm>
            <a:off x="1122586" y="915045"/>
            <a:ext cx="1472339" cy="472699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379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1" y="313899"/>
            <a:ext cx="4796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개발 일정 및 팀원 별 역할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40BED-2002-4D16-B96F-16C62B312FB7}"/>
              </a:ext>
            </a:extLst>
          </p:cNvPr>
          <p:cNvSpPr txBox="1"/>
          <p:nvPr/>
        </p:nvSpPr>
        <p:spPr>
          <a:xfrm>
            <a:off x="457872" y="2274838"/>
            <a:ext cx="84543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양대원</a:t>
            </a:r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팀장</a:t>
            </a:r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): 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구현</a:t>
            </a:r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발표자료 제작</a:t>
            </a:r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시연 동영상 촬영</a:t>
            </a:r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보고서 작성</a:t>
            </a:r>
            <a:endParaRPr lang="en-US" altLang="ko-KR" sz="24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sz="24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sz="24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sz="24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sz="24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김영욱</a:t>
            </a:r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팀원</a:t>
            </a:r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): 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구현</a:t>
            </a:r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발표</a:t>
            </a:r>
            <a:endParaRPr lang="en-US" altLang="ko-KR" sz="24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4608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1" y="313899"/>
            <a:ext cx="4590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GitLab </a:t>
            </a:r>
            <a:r>
              <a:rPr lang="ko-KR" altLang="en-US" sz="32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사용 현황</a:t>
            </a:r>
            <a:r>
              <a:rPr lang="en-US" altLang="ko-KR" sz="32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(1/2)</a:t>
            </a:r>
            <a:endParaRPr lang="ko-KR" altLang="en-US" sz="3200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7F06DF-B32C-43C2-B810-3FC0E6EB7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704" y="2064435"/>
            <a:ext cx="9516803" cy="191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12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1" y="313899"/>
            <a:ext cx="5260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GitLab </a:t>
            </a:r>
            <a:r>
              <a:rPr lang="ko-KR" altLang="en-US" sz="32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사용 현황</a:t>
            </a:r>
            <a:r>
              <a:rPr lang="en-US" altLang="ko-KR" sz="3200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(2/2)</a:t>
            </a:r>
            <a:endParaRPr lang="ko-KR" altLang="en-US" sz="3200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A5B0FF-B828-4BA1-B016-FA61A9E4A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2560" y="606286"/>
            <a:ext cx="5019215" cy="589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403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2" y="313899"/>
            <a:ext cx="3780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기능 리스트</a:t>
            </a:r>
            <a:r>
              <a:rPr lang="en-US" altLang="ko-KR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(1/7)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0743A-0BEB-4D39-98B6-CC366456555C}"/>
              </a:ext>
            </a:extLst>
          </p:cNvPr>
          <p:cNvSpPr txBox="1"/>
          <p:nvPr/>
        </p:nvSpPr>
        <p:spPr>
          <a:xfrm>
            <a:off x="471294" y="881181"/>
            <a:ext cx="562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이미지 추가 및 인식 기능 추가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Tensorflow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AI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활용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)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081B0-3F22-4660-9E43-91AF6B9352B4}"/>
              </a:ext>
            </a:extLst>
          </p:cNvPr>
          <p:cNvSpPr txBox="1"/>
          <p:nvPr/>
        </p:nvSpPr>
        <p:spPr>
          <a:xfrm>
            <a:off x="4306572" y="2021337"/>
            <a:ext cx="750031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노트 에디터에서 이미지파일을 입력 받을 수 있도록 설정</a:t>
            </a:r>
          </a:p>
          <a:p>
            <a:pPr lvl="0"/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 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이미지를 추가하면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imgur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api</a:t>
            </a:r>
            <a:r>
              <a:rPr lang="ko-KR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를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이용하여 링크형태로 노트 데이터에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 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저장</a:t>
            </a: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img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태그는 노트 데이터의 이미지링크를 소스로 가져와 출력</a:t>
            </a: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이미지 상단의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‘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태그 추가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’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버튼을 누르면 이미지와 맞는 해시태그를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추가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App.vue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에서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model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을 학습하고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결과값을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v-bind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를 이용하여 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  </a:t>
            </a:r>
            <a:r>
              <a:rPr lang="ko-KR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노트에디터로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전송</a:t>
            </a: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9CC8A6B-E69B-4D5B-9A90-36999F1823D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56412" y="1667707"/>
            <a:ext cx="3578860" cy="383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0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2" y="313899"/>
            <a:ext cx="3780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기능 리스트</a:t>
            </a:r>
            <a:r>
              <a:rPr lang="en-US" altLang="ko-KR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(2/7)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0743A-0BEB-4D39-98B6-CC366456555C}"/>
              </a:ext>
            </a:extLst>
          </p:cNvPr>
          <p:cNvSpPr txBox="1"/>
          <p:nvPr/>
        </p:nvSpPr>
        <p:spPr>
          <a:xfrm>
            <a:off x="471294" y="881181"/>
            <a:ext cx="2650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b="1" dirty="0"/>
              <a:t>테마 </a:t>
            </a:r>
            <a:r>
              <a:rPr lang="ko-KR" altLang="en-US" b="1" dirty="0"/>
              <a:t>변경 </a:t>
            </a:r>
            <a:r>
              <a:rPr lang="ko-KR" altLang="ko-KR" b="1" dirty="0"/>
              <a:t>개선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081B0-3F22-4660-9E43-91AF6B9352B4}"/>
              </a:ext>
            </a:extLst>
          </p:cNvPr>
          <p:cNvSpPr txBox="1"/>
          <p:nvPr/>
        </p:nvSpPr>
        <p:spPr>
          <a:xfrm>
            <a:off x="4845803" y="2828835"/>
            <a:ext cx="71679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메뉴바의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Location Setting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을 변경하면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openweathermap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api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에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 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위치를 기반으로 정보를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가져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옴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해당 날씨에 맞게 테마를 변경함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테마를 변경하기 위한 데이터를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vuex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로 이동하여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테마를 변경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하기 위한 변수 삭제 및 최적화</a:t>
            </a:r>
            <a:endParaRPr lang="ko-KR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6D775B7-51C6-4511-91BB-82DD5D745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425" y="3486228"/>
            <a:ext cx="2886478" cy="157184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1444F91-DAA4-4B47-B29D-21E844BDB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03" y="2269920"/>
            <a:ext cx="2229161" cy="69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22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2" y="313899"/>
            <a:ext cx="3780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기능 리스트</a:t>
            </a:r>
            <a:r>
              <a:rPr lang="en-US" altLang="ko-KR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(3/7)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0743A-0BEB-4D39-98B6-CC366456555C}"/>
              </a:ext>
            </a:extLst>
          </p:cNvPr>
          <p:cNvSpPr txBox="1"/>
          <p:nvPr/>
        </p:nvSpPr>
        <p:spPr>
          <a:xfrm>
            <a:off x="432547" y="898674"/>
            <a:ext cx="3946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노트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UI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수정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+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사진 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081B0-3F22-4660-9E43-91AF6B9352B4}"/>
              </a:ext>
            </a:extLst>
          </p:cNvPr>
          <p:cNvSpPr txBox="1"/>
          <p:nvPr/>
        </p:nvSpPr>
        <p:spPr>
          <a:xfrm>
            <a:off x="4378815" y="2872767"/>
            <a:ext cx="71722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사진 출력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사진은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imgur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api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를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이용하여 링크를 이용하여 로컬에 저장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X</a:t>
            </a:r>
          </a:p>
          <a:p>
            <a:pPr lvl="0"/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노트의 색 설정 변경 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한페이지에는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4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개의 노트가 뜨도록 설정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en-US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9BBE4BE-12AF-4919-A202-046B601FE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803" y="1775341"/>
            <a:ext cx="1743318" cy="37152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1760536-061F-4CD6-A2C9-FC8D488E1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71" y="2329894"/>
            <a:ext cx="2667372" cy="349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39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1365EE-28F2-4D42-ADBB-F4B6F543C3A8}"/>
              </a:ext>
            </a:extLst>
          </p:cNvPr>
          <p:cNvSpPr txBox="1"/>
          <p:nvPr/>
        </p:nvSpPr>
        <p:spPr>
          <a:xfrm>
            <a:off x="354842" y="313899"/>
            <a:ext cx="3780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기능 리스트</a:t>
            </a:r>
            <a:r>
              <a:rPr lang="en-US" altLang="ko-KR" sz="3200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(4/7)</a:t>
            </a:r>
            <a:endParaRPr lang="ko-KR" altLang="en-US" sz="3200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0743A-0BEB-4D39-98B6-CC366456555C}"/>
              </a:ext>
            </a:extLst>
          </p:cNvPr>
          <p:cNvSpPr txBox="1"/>
          <p:nvPr/>
        </p:nvSpPr>
        <p:spPr>
          <a:xfrm>
            <a:off x="471294" y="881181"/>
            <a:ext cx="2650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한줄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명언 출력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081B0-3F22-4660-9E43-91AF6B9352B4}"/>
              </a:ext>
            </a:extLst>
          </p:cNvPr>
          <p:cNvSpPr txBox="1"/>
          <p:nvPr/>
        </p:nvSpPr>
        <p:spPr>
          <a:xfrm>
            <a:off x="5432065" y="1859338"/>
            <a:ext cx="60614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en-US" altLang="ko-KR" u="sng" dirty="0">
                <a:solidFill>
                  <a:schemeClr val="accent1">
                    <a:lumMod val="75000"/>
                  </a:schemeClr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https://type.fit/api/quotes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의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API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를 이용하여 객체 형태의 배열을 가져와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text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와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author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를 가져옴</a:t>
            </a:r>
          </a:p>
          <a:p>
            <a:pPr lvl="0"/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새로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r>
              <a:rPr lang="ko-KR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고침할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때 마다 다른 명언이 나오도록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random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함수를 사용하여 항상 다른 명언 출력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Kakao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translate API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를 이용하여 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text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는 한글로 번역되게 한 다음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, </a:t>
            </a:r>
            <a:r>
              <a:rPr lang="ko-KR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출력 되도록 설정 </a:t>
            </a:r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endParaRPr lang="en-US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-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폰트는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GoogleApi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의 </a:t>
            </a:r>
            <a:r>
              <a:rPr lang="en-US" altLang="ko-KR" dirty="0" err="1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Nanum+Brush+Script</a:t>
            </a:r>
            <a:r>
              <a:rPr lang="en-US" altLang="ko-KR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 </a:t>
            </a:r>
            <a:r>
              <a:rPr lang="ko-KR" altLang="en-US" dirty="0">
                <a:latin typeface="서울남산체 EB" panose="02020503020101020101" pitchFamily="18" charset="-127"/>
                <a:ea typeface="서울남산체 EB" panose="02020503020101020101" pitchFamily="18" charset="-127"/>
              </a:rPr>
              <a:t>폰트를 가져옴</a:t>
            </a:r>
            <a:endParaRPr lang="ko-KR" altLang="ko-KR" dirty="0"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  <a:p>
            <a:pPr lvl="0"/>
            <a:endParaRPr lang="ko-KR" altLang="ko-KR" dirty="0">
              <a:solidFill>
                <a:schemeClr val="bg2">
                  <a:lumMod val="25000"/>
                </a:schemeClr>
              </a:solidFill>
              <a:latin typeface="서울남산체 EB" panose="02020503020101020101" pitchFamily="18" charset="-127"/>
              <a:ea typeface="서울남산체 EB" panose="020205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48D4198-4634-43BD-A05C-19A564D32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842" y="2633551"/>
            <a:ext cx="4677428" cy="15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375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611</Words>
  <Application>Microsoft Office PowerPoint</Application>
  <PresentationFormat>와이드스크린</PresentationFormat>
  <Paragraphs>135</Paragraphs>
  <Slides>14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서울남산체 EB</vt:lpstr>
      <vt:lpstr>Arial</vt:lpstr>
      <vt:lpstr>Arial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양대원</dc:creator>
  <cp:lastModifiedBy>양대원</cp:lastModifiedBy>
  <cp:revision>11</cp:revision>
  <dcterms:created xsi:type="dcterms:W3CDTF">2020-10-25T09:13:22Z</dcterms:created>
  <dcterms:modified xsi:type="dcterms:W3CDTF">2022-10-21T17:00:56Z</dcterms:modified>
</cp:coreProperties>
</file>